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8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31CFA2-F932-4370-BB7B-B19A7BAEC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43E093-4036-4563-B632-A8CFAA38D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E52DE3-3004-4A17-8D34-18DD33B26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5A9B10-2B13-4605-8A1A-28EE1673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A2CC5F-7E79-4F22-92A8-B60667C31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12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034747-0800-4EF4-922E-2823F522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F10295-9EE6-47DF-885E-C61FE11E3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7D0A82-CEE0-4C84-91A8-FEF8095E8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D18DC8-EB4F-4679-BD76-F3484B5F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B3AD0F-D748-405A-B7D4-BC03F4A8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67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F66FFE6-FEFB-4DA9-A881-CF8078202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4E51F9-1D6F-4675-A0C5-477D869EE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312B8A-AD3A-4AAE-979C-1A9B2C959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93F8BF-1717-4C46-8272-23201AF5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504DA1-15DB-4B4B-9952-5ABC7C44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81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83069-191A-48B6-915F-192078982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FAD00-0562-4ABF-8728-FC297709E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1D17E7-DBF6-43CD-9B70-DC9FEBFAA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6915FC-6D38-4ADB-B59C-37521A8B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01A82C-3680-4D1D-A4E0-C0613A91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8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41775-DE02-429D-8C61-3904EA58C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E9B510-13FF-4669-8ACF-E8554B23C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33A936-543C-490B-BC03-2FB186F8D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FBF2C6-BA34-4DAF-8B5F-CB04AC05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31490F-C4C5-43B4-B360-12D6DD91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44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72DE1-9619-4969-86A6-46DB5BE4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2FA619-E6AF-4D0D-A835-AE1EEA04E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8AA6F6-F51E-41EF-9A17-4D9B98CC8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BBE1BE-ABFB-404F-A265-32FCEAEEE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9EC1FE-8E4C-4C84-959D-E87A7A30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FF4DF5-67C0-462A-AF3E-23FA67C0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51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F783E8-D763-404B-A1D6-AE3754DC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A14123-59FF-48DE-B833-B59466878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F62EAB-5B61-4D5C-84E8-E4945F003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2C5B0F-B34E-49F6-B2D1-7A9CD9D02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7D5B269-F450-458B-AF9A-05C9EFF8B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F54283-5E1E-4F35-A64F-DE46F8BBF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534057C-791A-4CDB-A488-C9E43A6C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68EFDD-216A-4713-896A-5B0E85519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46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2A3F65-18CB-499D-A7AD-70FFE25A6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F86FEE-2F9C-4C3C-9AE0-546E33207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DC6ADB3-2F70-4B7D-BDC1-B58F6900D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3D92F2-6141-4919-88B8-89EE8A3D0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9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E11C56-64B3-4E38-A19D-DEDA07DA2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926876-1B2A-4C06-A9E1-F65EB04F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52BC07-6366-4B7A-B0FF-868BB28C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15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7C24E-A5F9-4766-9972-774599D2D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F33445-4E61-467E-BD2B-66CD27566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30FE90-2A77-4DF5-9F40-673399008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8FBABB-7976-4260-8201-E47EC7AF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A782E6-7BF8-4C44-B06C-608D4EFA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70B1B3-F823-417F-A3A3-B9F7FD46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64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F90E0-3801-47D9-89AF-22D79358B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07A0DA-8EC8-4034-B89F-99586E15D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B2FA5B-FCDB-4D45-9C72-8F98BA3A2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53EFFD-A15F-4DF6-A039-8A556E973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473FBA-5F5A-469E-B6C9-D2DDE53B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1F7709-1D03-4A23-8101-4B813BAA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50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7DC1EF-5325-49E5-AE9D-2C83005CC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B38DDC-5243-44EA-88C6-266D9B93F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0DBE9B-86D1-450B-8A40-0E032BB3B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36C9-EF1B-49F3-B7E6-DCD61C375C6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DF30AB-D299-43E6-8525-DDBD18781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99F4F6-BEB0-4620-B2A8-D37AB910C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3404-169F-484D-8F78-9F808CCC0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3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F151FEC-55B9-0752-3C1E-BBD8C0D00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24" y="1526680"/>
            <a:ext cx="11169388" cy="365218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76A7245-F727-4CF8-9142-2085DB4F2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195" y="214488"/>
            <a:ext cx="2625206" cy="128101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B55689A-4AEA-49C7-8A81-9F89B25D1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1896" y="2442754"/>
            <a:ext cx="1903972" cy="441524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1DA9240-C643-4A16-85E5-E696BD973FCE}"/>
              </a:ext>
            </a:extLst>
          </p:cNvPr>
          <p:cNvSpPr/>
          <p:nvPr/>
        </p:nvSpPr>
        <p:spPr>
          <a:xfrm>
            <a:off x="6121201" y="5331320"/>
            <a:ext cx="3494314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Segoe Print" panose="02000600000000000000" pitchFamily="2" charset="0"/>
              </a:rPr>
              <a:t>Un parcours de 15,5 km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Segoe Print" panose="02000600000000000000" pitchFamily="2" charset="0"/>
              </a:rPr>
              <a:t>Samois 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Segoe Print" panose="02000600000000000000" pitchFamily="2" charset="0"/>
              </a:rPr>
              <a:t>Fontaine le Port 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Segoe Print" panose="02000600000000000000" pitchFamily="2" charset="0"/>
              </a:rPr>
              <a:t>Samois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79C15D-2FAB-4308-AEFC-AAA81362F1DB}"/>
              </a:ext>
            </a:extLst>
          </p:cNvPr>
          <p:cNvSpPr/>
          <p:nvPr/>
        </p:nvSpPr>
        <p:spPr>
          <a:xfrm>
            <a:off x="150424" y="4831479"/>
            <a:ext cx="5353511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8 de couple ou de pointe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rgbClr val="FF0000"/>
              </a:solidFill>
              <a:latin typeface="Segoe Print" panose="020006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Open et loisir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rgbClr val="FF0000"/>
              </a:solidFill>
              <a:latin typeface="Segoe Print" panose="020006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Hommes/femmes/mixtes</a:t>
            </a:r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C3DD5CF7-A295-4D63-94D3-50B861F9B355}"/>
              </a:ext>
            </a:extLst>
          </p:cNvPr>
          <p:cNvSpPr/>
          <p:nvPr/>
        </p:nvSpPr>
        <p:spPr>
          <a:xfrm>
            <a:off x="9832258" y="2603980"/>
            <a:ext cx="1319955" cy="3787855"/>
          </a:xfrm>
          <a:custGeom>
            <a:avLst/>
            <a:gdLst>
              <a:gd name="connsiteX0" fmla="*/ 55813 w 1319955"/>
              <a:gd name="connsiteY0" fmla="*/ 3787855 h 3787855"/>
              <a:gd name="connsiteX1" fmla="*/ 154424 w 1319955"/>
              <a:gd name="connsiteY1" fmla="*/ 3438232 h 3787855"/>
              <a:gd name="connsiteX2" fmla="*/ 154424 w 1319955"/>
              <a:gd name="connsiteY2" fmla="*/ 3438232 h 3787855"/>
              <a:gd name="connsiteX3" fmla="*/ 333718 w 1319955"/>
              <a:gd name="connsiteY3" fmla="*/ 3034820 h 3787855"/>
              <a:gd name="connsiteX4" fmla="*/ 638518 w 1319955"/>
              <a:gd name="connsiteY4" fmla="*/ 2783808 h 3787855"/>
              <a:gd name="connsiteX5" fmla="*/ 1032966 w 1319955"/>
              <a:gd name="connsiteY5" fmla="*/ 2407291 h 3787855"/>
              <a:gd name="connsiteX6" fmla="*/ 1221224 w 1319955"/>
              <a:gd name="connsiteY6" fmla="*/ 2111455 h 3787855"/>
              <a:gd name="connsiteX7" fmla="*/ 1319836 w 1319955"/>
              <a:gd name="connsiteY7" fmla="*/ 1510820 h 3787855"/>
              <a:gd name="connsiteX8" fmla="*/ 1203295 w 1319955"/>
              <a:gd name="connsiteY8" fmla="*/ 919149 h 3787855"/>
              <a:gd name="connsiteX9" fmla="*/ 952283 w 1319955"/>
              <a:gd name="connsiteY9" fmla="*/ 506773 h 3787855"/>
              <a:gd name="connsiteX10" fmla="*/ 638518 w 1319955"/>
              <a:gd name="connsiteY10" fmla="*/ 184044 h 3787855"/>
              <a:gd name="connsiteX11" fmla="*/ 64777 w 1319955"/>
              <a:gd name="connsiteY11" fmla="*/ 13714 h 3787855"/>
              <a:gd name="connsiteX12" fmla="*/ 37883 w 1319955"/>
              <a:gd name="connsiteY12" fmla="*/ 22679 h 378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19955" h="3787855">
                <a:moveTo>
                  <a:pt x="55813" y="3787855"/>
                </a:moveTo>
                <a:lnTo>
                  <a:pt x="154424" y="3438232"/>
                </a:lnTo>
                <a:lnTo>
                  <a:pt x="154424" y="3438232"/>
                </a:lnTo>
                <a:cubicBezTo>
                  <a:pt x="184306" y="3370997"/>
                  <a:pt x="253036" y="3143891"/>
                  <a:pt x="333718" y="3034820"/>
                </a:cubicBezTo>
                <a:cubicBezTo>
                  <a:pt x="414400" y="2925749"/>
                  <a:pt x="521977" y="2888396"/>
                  <a:pt x="638518" y="2783808"/>
                </a:cubicBezTo>
                <a:cubicBezTo>
                  <a:pt x="755059" y="2679220"/>
                  <a:pt x="935848" y="2519350"/>
                  <a:pt x="1032966" y="2407291"/>
                </a:cubicBezTo>
                <a:cubicBezTo>
                  <a:pt x="1130084" y="2295232"/>
                  <a:pt x="1173412" y="2260867"/>
                  <a:pt x="1221224" y="2111455"/>
                </a:cubicBezTo>
                <a:cubicBezTo>
                  <a:pt x="1269036" y="1962043"/>
                  <a:pt x="1322824" y="1709538"/>
                  <a:pt x="1319836" y="1510820"/>
                </a:cubicBezTo>
                <a:cubicBezTo>
                  <a:pt x="1316848" y="1312102"/>
                  <a:pt x="1264554" y="1086490"/>
                  <a:pt x="1203295" y="919149"/>
                </a:cubicBezTo>
                <a:cubicBezTo>
                  <a:pt x="1142036" y="751808"/>
                  <a:pt x="1046412" y="629290"/>
                  <a:pt x="952283" y="506773"/>
                </a:cubicBezTo>
                <a:cubicBezTo>
                  <a:pt x="858154" y="384256"/>
                  <a:pt x="786436" y="266220"/>
                  <a:pt x="638518" y="184044"/>
                </a:cubicBezTo>
                <a:cubicBezTo>
                  <a:pt x="490600" y="101868"/>
                  <a:pt x="164883" y="40608"/>
                  <a:pt x="64777" y="13714"/>
                </a:cubicBezTo>
                <a:cubicBezTo>
                  <a:pt x="-35329" y="-13180"/>
                  <a:pt x="1277" y="4749"/>
                  <a:pt x="37883" y="22679"/>
                </a:cubicBezTo>
              </a:path>
            </a:pathLst>
          </a:cu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32C425C2-5405-4413-9E70-700C4CCC5F36}"/>
              </a:ext>
            </a:extLst>
          </p:cNvPr>
          <p:cNvCxnSpPr/>
          <p:nvPr/>
        </p:nvCxnSpPr>
        <p:spPr>
          <a:xfrm>
            <a:off x="9757205" y="6391835"/>
            <a:ext cx="253036" cy="896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C579CD68-0D4E-41E0-B1D6-014CE63D74F9}"/>
              </a:ext>
            </a:extLst>
          </p:cNvPr>
          <p:cNvCxnSpPr>
            <a:cxnSpLocks/>
          </p:cNvCxnSpPr>
          <p:nvPr/>
        </p:nvCxnSpPr>
        <p:spPr>
          <a:xfrm flipH="1">
            <a:off x="9768999" y="2442754"/>
            <a:ext cx="114725" cy="363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rme libre : forme 20">
            <a:extLst>
              <a:ext uri="{FF2B5EF4-FFF2-40B4-BE49-F238E27FC236}">
                <a16:creationId xmlns:a16="http://schemas.microsoft.com/office/drawing/2014/main" id="{D6126FBE-0B80-43A0-AAF5-BEEBE858102E}"/>
              </a:ext>
            </a:extLst>
          </p:cNvPr>
          <p:cNvSpPr/>
          <p:nvPr/>
        </p:nvSpPr>
        <p:spPr>
          <a:xfrm>
            <a:off x="10390094" y="4903694"/>
            <a:ext cx="546847" cy="510988"/>
          </a:xfrm>
          <a:custGeom>
            <a:avLst/>
            <a:gdLst>
              <a:gd name="connsiteX0" fmla="*/ 546847 w 546847"/>
              <a:gd name="connsiteY0" fmla="*/ 0 h 510988"/>
              <a:gd name="connsiteX1" fmla="*/ 403412 w 546847"/>
              <a:gd name="connsiteY1" fmla="*/ 98612 h 510988"/>
              <a:gd name="connsiteX2" fmla="*/ 242047 w 546847"/>
              <a:gd name="connsiteY2" fmla="*/ 170330 h 510988"/>
              <a:gd name="connsiteX3" fmla="*/ 134471 w 546847"/>
              <a:gd name="connsiteY3" fmla="*/ 304800 h 510988"/>
              <a:gd name="connsiteX4" fmla="*/ 0 w 546847"/>
              <a:gd name="connsiteY4" fmla="*/ 510988 h 51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847" h="510988">
                <a:moveTo>
                  <a:pt x="546847" y="0"/>
                </a:moveTo>
                <a:cubicBezTo>
                  <a:pt x="500529" y="35112"/>
                  <a:pt x="454212" y="70224"/>
                  <a:pt x="403412" y="98612"/>
                </a:cubicBezTo>
                <a:cubicBezTo>
                  <a:pt x="352612" y="127000"/>
                  <a:pt x="286870" y="135965"/>
                  <a:pt x="242047" y="170330"/>
                </a:cubicBezTo>
                <a:cubicBezTo>
                  <a:pt x="197223" y="204695"/>
                  <a:pt x="174812" y="248024"/>
                  <a:pt x="134471" y="304800"/>
                </a:cubicBezTo>
                <a:cubicBezTo>
                  <a:pt x="94130" y="361576"/>
                  <a:pt x="47065" y="436282"/>
                  <a:pt x="0" y="510988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 : bas 21">
            <a:extLst>
              <a:ext uri="{FF2B5EF4-FFF2-40B4-BE49-F238E27FC236}">
                <a16:creationId xmlns:a16="http://schemas.microsoft.com/office/drawing/2014/main" id="{1C6D13D3-09BD-4B9E-A294-8EFF55497AAF}"/>
              </a:ext>
            </a:extLst>
          </p:cNvPr>
          <p:cNvSpPr/>
          <p:nvPr/>
        </p:nvSpPr>
        <p:spPr>
          <a:xfrm rot="13369391">
            <a:off x="10696173" y="5209700"/>
            <a:ext cx="151730" cy="15558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6430895F-4365-4548-B3C2-333E437518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1607722">
            <a:off x="10577712" y="4817535"/>
            <a:ext cx="178955" cy="184728"/>
          </a:xfrm>
          <a:prstGeom prst="rect">
            <a:avLst/>
          </a:prstGeom>
        </p:spPr>
      </p:pic>
      <p:grpSp>
        <p:nvGrpSpPr>
          <p:cNvPr id="15" name="Groupe 14">
            <a:extLst>
              <a:ext uri="{FF2B5EF4-FFF2-40B4-BE49-F238E27FC236}">
                <a16:creationId xmlns:a16="http://schemas.microsoft.com/office/drawing/2014/main" id="{9EC7C8B2-FFA5-72D3-0704-DAAABFBF186D}"/>
              </a:ext>
            </a:extLst>
          </p:cNvPr>
          <p:cNvGrpSpPr/>
          <p:nvPr/>
        </p:nvGrpSpPr>
        <p:grpSpPr>
          <a:xfrm>
            <a:off x="8010048" y="227239"/>
            <a:ext cx="3494313" cy="1299441"/>
            <a:chOff x="1321194" y="576072"/>
            <a:chExt cx="3197050" cy="1094827"/>
          </a:xfrm>
        </p:grpSpPr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BA32D46E-12B9-00B3-F301-3CDCF17E0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21194" y="576072"/>
              <a:ext cx="1047102" cy="1069848"/>
            </a:xfrm>
            <a:prstGeom prst="rect">
              <a:avLst/>
            </a:prstGeom>
          </p:spPr>
        </p:pic>
        <p:sp>
          <p:nvSpPr>
            <p:cNvPr id="18" name="ZoneTexte 4">
              <a:extLst>
                <a:ext uri="{FF2B5EF4-FFF2-40B4-BE49-F238E27FC236}">
                  <a16:creationId xmlns:a16="http://schemas.microsoft.com/office/drawing/2014/main" id="{569C82B2-15B8-C359-BFD4-6933452E4CB9}"/>
                </a:ext>
              </a:extLst>
            </p:cNvPr>
            <p:cNvSpPr txBox="1"/>
            <p:nvPr/>
          </p:nvSpPr>
          <p:spPr>
            <a:xfrm>
              <a:off x="2368296" y="576072"/>
              <a:ext cx="21499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/>
                <a:t>Régate 11 Novembre</a:t>
              </a:r>
            </a:p>
          </p:txBody>
        </p:sp>
        <p:sp>
          <p:nvSpPr>
            <p:cNvPr id="19" name="ZoneTexte 5">
              <a:extLst>
                <a:ext uri="{FF2B5EF4-FFF2-40B4-BE49-F238E27FC236}">
                  <a16:creationId xmlns:a16="http://schemas.microsoft.com/office/drawing/2014/main" id="{CFDC7178-A208-043F-42C7-AB97B5D8678E}"/>
                </a:ext>
              </a:extLst>
            </p:cNvPr>
            <p:cNvSpPr txBox="1"/>
            <p:nvPr/>
          </p:nvSpPr>
          <p:spPr>
            <a:xfrm>
              <a:off x="2368296" y="963013"/>
              <a:ext cx="17091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2000" b="1" dirty="0"/>
                <a:t>Pays de </a:t>
              </a:r>
            </a:p>
            <a:p>
              <a:r>
                <a:rPr lang="fr-FR" sz="2000" b="1" dirty="0"/>
                <a:t>Fontainebleau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339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57214-7666-4AFE-88DD-04F67BA33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93"/>
          </a:xfrm>
        </p:spPr>
        <p:txBody>
          <a:bodyPr>
            <a:normAutofit/>
          </a:bodyPr>
          <a:lstStyle/>
          <a:p>
            <a:r>
              <a:rPr lang="fr-FR" sz="3600" dirty="0"/>
              <a:t>Plan du parcours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ED7343E-AF54-07FE-436C-6D73FB80B34C}"/>
              </a:ext>
            </a:extLst>
          </p:cNvPr>
          <p:cNvSpPr txBox="1"/>
          <p:nvPr/>
        </p:nvSpPr>
        <p:spPr>
          <a:xfrm>
            <a:off x="974008" y="1845926"/>
            <a:ext cx="12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Paris 62 </a:t>
            </a:r>
            <a:r>
              <a:rPr lang="fr-FR" dirty="0"/>
              <a:t>km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4A6422EC-FF38-4D50-0C11-CB36BFF32861}"/>
              </a:ext>
            </a:extLst>
          </p:cNvPr>
          <p:cNvSpPr/>
          <p:nvPr/>
        </p:nvSpPr>
        <p:spPr>
          <a:xfrm rot="7906828">
            <a:off x="2364706" y="1757082"/>
            <a:ext cx="199200" cy="4392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3D04DF4-B5C4-78CC-8C02-77505B944BFA}"/>
              </a:ext>
            </a:extLst>
          </p:cNvPr>
          <p:cNvSpPr txBox="1"/>
          <p:nvPr/>
        </p:nvSpPr>
        <p:spPr>
          <a:xfrm>
            <a:off x="681143" y="5975927"/>
            <a:ext cx="20537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Gare </a:t>
            </a:r>
          </a:p>
          <a:p>
            <a:r>
              <a:rPr lang="fr-FR" dirty="0"/>
              <a:t>Fontainebleau Avon</a:t>
            </a:r>
          </a:p>
          <a:p>
            <a:r>
              <a:rPr lang="fr-FR" dirty="0"/>
              <a:t>3,4 km</a:t>
            </a:r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BE7B19CB-6872-39E5-A03C-DE921B96FD19}"/>
              </a:ext>
            </a:extLst>
          </p:cNvPr>
          <p:cNvSpPr/>
          <p:nvPr/>
        </p:nvSpPr>
        <p:spPr>
          <a:xfrm rot="3396055">
            <a:off x="2571665" y="6475566"/>
            <a:ext cx="199200" cy="4392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2A96D8D2-9365-8756-9EC6-A2B9D258699A}"/>
              </a:ext>
            </a:extLst>
          </p:cNvPr>
          <p:cNvGrpSpPr/>
          <p:nvPr/>
        </p:nvGrpSpPr>
        <p:grpSpPr>
          <a:xfrm>
            <a:off x="2909455" y="1110616"/>
            <a:ext cx="7899596" cy="5747384"/>
            <a:chOff x="2909455" y="1110616"/>
            <a:chExt cx="7899596" cy="5747384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AE42D56-9D81-4C44-9C71-8AB53A77C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9455" y="1110616"/>
              <a:ext cx="7899596" cy="5747384"/>
            </a:xfrm>
            <a:prstGeom prst="rect">
              <a:avLst/>
            </a:prstGeom>
          </p:spPr>
        </p:pic>
        <p:sp>
          <p:nvSpPr>
            <p:cNvPr id="4" name="Flèche : droite 3">
              <a:extLst>
                <a:ext uri="{FF2B5EF4-FFF2-40B4-BE49-F238E27FC236}">
                  <a16:creationId xmlns:a16="http://schemas.microsoft.com/office/drawing/2014/main" id="{C8153C43-6C34-43DA-819C-3A7A60CA4D3D}"/>
                </a:ext>
              </a:extLst>
            </p:cNvPr>
            <p:cNvSpPr/>
            <p:nvPr/>
          </p:nvSpPr>
          <p:spPr>
            <a:xfrm rot="17438777">
              <a:off x="7250546" y="3873471"/>
              <a:ext cx="350982" cy="2216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lèche : droite 4">
              <a:extLst>
                <a:ext uri="{FF2B5EF4-FFF2-40B4-BE49-F238E27FC236}">
                  <a16:creationId xmlns:a16="http://schemas.microsoft.com/office/drawing/2014/main" id="{16B85728-ABAA-4FF7-B8F0-632E0D25649A}"/>
                </a:ext>
              </a:extLst>
            </p:cNvPr>
            <p:cNvSpPr/>
            <p:nvPr/>
          </p:nvSpPr>
          <p:spPr>
            <a:xfrm rot="13664913">
              <a:off x="7078875" y="1988531"/>
              <a:ext cx="350982" cy="2216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lèche : droite 5">
              <a:extLst>
                <a:ext uri="{FF2B5EF4-FFF2-40B4-BE49-F238E27FC236}">
                  <a16:creationId xmlns:a16="http://schemas.microsoft.com/office/drawing/2014/main" id="{771BD12F-38EB-4C27-84DC-092A68ED6CF1}"/>
                </a:ext>
              </a:extLst>
            </p:cNvPr>
            <p:cNvSpPr/>
            <p:nvPr/>
          </p:nvSpPr>
          <p:spPr>
            <a:xfrm rot="1432748">
              <a:off x="6195154" y="1652789"/>
              <a:ext cx="323273" cy="20488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Flèche : droite 6">
              <a:extLst>
                <a:ext uri="{FF2B5EF4-FFF2-40B4-BE49-F238E27FC236}">
                  <a16:creationId xmlns:a16="http://schemas.microsoft.com/office/drawing/2014/main" id="{42812ABA-DDDA-45D6-8FD9-18CC2593F968}"/>
                </a:ext>
              </a:extLst>
            </p:cNvPr>
            <p:cNvSpPr/>
            <p:nvPr/>
          </p:nvSpPr>
          <p:spPr>
            <a:xfrm rot="6724227">
              <a:off x="6925233" y="3690107"/>
              <a:ext cx="345922" cy="23492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Flèche : bas 7">
              <a:extLst>
                <a:ext uri="{FF2B5EF4-FFF2-40B4-BE49-F238E27FC236}">
                  <a16:creationId xmlns:a16="http://schemas.microsoft.com/office/drawing/2014/main" id="{1E56B419-FC71-4238-B1A5-92B0EA5F8AAA}"/>
                </a:ext>
              </a:extLst>
            </p:cNvPr>
            <p:cNvSpPr/>
            <p:nvPr/>
          </p:nvSpPr>
          <p:spPr>
            <a:xfrm rot="11326788">
              <a:off x="6084232" y="5397116"/>
              <a:ext cx="243974" cy="39325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lèche : bas 8">
              <a:extLst>
                <a:ext uri="{FF2B5EF4-FFF2-40B4-BE49-F238E27FC236}">
                  <a16:creationId xmlns:a16="http://schemas.microsoft.com/office/drawing/2014/main" id="{EB5F821F-005B-47A8-912E-99493777656E}"/>
                </a:ext>
              </a:extLst>
            </p:cNvPr>
            <p:cNvSpPr/>
            <p:nvPr/>
          </p:nvSpPr>
          <p:spPr>
            <a:xfrm rot="1228184">
              <a:off x="5752098" y="5046520"/>
              <a:ext cx="184728" cy="39078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Double vague 9">
              <a:extLst>
                <a:ext uri="{FF2B5EF4-FFF2-40B4-BE49-F238E27FC236}">
                  <a16:creationId xmlns:a16="http://schemas.microsoft.com/office/drawing/2014/main" id="{53DB4B75-7F76-49A9-9E71-9BA253F84810}"/>
                </a:ext>
              </a:extLst>
            </p:cNvPr>
            <p:cNvSpPr/>
            <p:nvPr/>
          </p:nvSpPr>
          <p:spPr>
            <a:xfrm>
              <a:off x="5510899" y="5806684"/>
              <a:ext cx="301142" cy="169243"/>
            </a:xfrm>
            <a:prstGeom prst="doubleWav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3A3001E3-B4A4-4F01-9644-BC501074DDE1}"/>
                </a:ext>
              </a:extLst>
            </p:cNvPr>
            <p:cNvSpPr txBox="1"/>
            <p:nvPr/>
          </p:nvSpPr>
          <p:spPr>
            <a:xfrm>
              <a:off x="5929942" y="5735576"/>
              <a:ext cx="832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Départ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C474A501-F6EC-4C48-B46C-31C2C2FA043E}"/>
                </a:ext>
              </a:extLst>
            </p:cNvPr>
            <p:cNvSpPr txBox="1"/>
            <p:nvPr/>
          </p:nvSpPr>
          <p:spPr>
            <a:xfrm>
              <a:off x="5066244" y="5521973"/>
              <a:ext cx="863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Arrivée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BBC7A68B-BF2A-43AD-9C53-1F898421ADE6}"/>
                </a:ext>
              </a:extLst>
            </p:cNvPr>
            <p:cNvSpPr txBox="1"/>
            <p:nvPr/>
          </p:nvSpPr>
          <p:spPr>
            <a:xfrm>
              <a:off x="4193548" y="6022127"/>
              <a:ext cx="1496051" cy="30777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fr-FR" sz="1400" dirty="0"/>
                <a:t>Club : mise a l’eau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C36ED416-E3E6-3D37-036C-4AB95FEBD837}"/>
                </a:ext>
              </a:extLst>
            </p:cNvPr>
            <p:cNvSpPr txBox="1"/>
            <p:nvPr/>
          </p:nvSpPr>
          <p:spPr>
            <a:xfrm>
              <a:off x="5154835" y="4432167"/>
              <a:ext cx="941165" cy="24622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rgbClr val="FFFF00"/>
                  </a:solidFill>
                </a:rPr>
                <a:t>Bouée retour</a:t>
              </a:r>
            </a:p>
          </p:txBody>
        </p: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46497647-07BB-5B22-5BA4-41E2A56D0282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4688541"/>
              <a:ext cx="260790" cy="143435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259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41C87-F8C7-4B86-A2F1-966410D82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5246"/>
          </a:xfrm>
        </p:spPr>
        <p:txBody>
          <a:bodyPr>
            <a:normAutofit/>
          </a:bodyPr>
          <a:lstStyle/>
          <a:p>
            <a:r>
              <a:rPr lang="fr-FR" sz="4000" dirty="0"/>
              <a:t>Demi tour en aval de Fontaine le port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B0E8B5D-EE03-41CF-8465-C93E369804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" b="-72"/>
          <a:stretch/>
        </p:blipFill>
        <p:spPr>
          <a:xfrm>
            <a:off x="1448857" y="2064327"/>
            <a:ext cx="9294286" cy="479367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3598896-9BB1-48BF-8443-7400571D95B6}"/>
              </a:ext>
            </a:extLst>
          </p:cNvPr>
          <p:cNvSpPr txBox="1"/>
          <p:nvPr/>
        </p:nvSpPr>
        <p:spPr>
          <a:xfrm>
            <a:off x="1884219" y="3648364"/>
            <a:ext cx="203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Visibilité aval&gt; 2 km</a:t>
            </a:r>
          </a:p>
        </p:txBody>
      </p:sp>
      <p:sp>
        <p:nvSpPr>
          <p:cNvPr id="5" name="Étoile : 5 branches 4">
            <a:extLst>
              <a:ext uri="{FF2B5EF4-FFF2-40B4-BE49-F238E27FC236}">
                <a16:creationId xmlns:a16="http://schemas.microsoft.com/office/drawing/2014/main" id="{CB9ED624-04A3-433A-8C25-9ADE4EFE5519}"/>
              </a:ext>
            </a:extLst>
          </p:cNvPr>
          <p:cNvSpPr/>
          <p:nvPr/>
        </p:nvSpPr>
        <p:spPr>
          <a:xfrm>
            <a:off x="5153891" y="3177308"/>
            <a:ext cx="240145" cy="25169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BB658CB-F024-47E1-A92B-B2D1354EC8F6}"/>
              </a:ext>
            </a:extLst>
          </p:cNvPr>
          <p:cNvSpPr txBox="1"/>
          <p:nvPr/>
        </p:nvSpPr>
        <p:spPr>
          <a:xfrm>
            <a:off x="3691895" y="2905393"/>
            <a:ext cx="3164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Bateau de sécurité signalisateur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0B234A7-C0C7-4C88-830B-0CB4B8B9A969}"/>
              </a:ext>
            </a:extLst>
          </p:cNvPr>
          <p:cNvSpPr txBox="1"/>
          <p:nvPr/>
        </p:nvSpPr>
        <p:spPr>
          <a:xfrm>
            <a:off x="6922656" y="3560619"/>
            <a:ext cx="250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Visibilité amont &gt; 1,5 km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F1734AAA-CBFF-4A52-A545-452ECC8CE76D}"/>
              </a:ext>
            </a:extLst>
          </p:cNvPr>
          <p:cNvSpPr/>
          <p:nvPr/>
        </p:nvSpPr>
        <p:spPr>
          <a:xfrm rot="641971">
            <a:off x="6304993" y="3854781"/>
            <a:ext cx="581891" cy="208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BBDD6206-4040-4DD7-924B-8C3965EBFFFF}"/>
              </a:ext>
            </a:extLst>
          </p:cNvPr>
          <p:cNvSpPr/>
          <p:nvPr/>
        </p:nvSpPr>
        <p:spPr>
          <a:xfrm rot="11269407">
            <a:off x="5952489" y="3432678"/>
            <a:ext cx="683491" cy="21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70306072-8E56-4617-A620-87B7C0F1BE76}"/>
              </a:ext>
            </a:extLst>
          </p:cNvPr>
          <p:cNvSpPr/>
          <p:nvPr/>
        </p:nvSpPr>
        <p:spPr>
          <a:xfrm>
            <a:off x="7647709" y="4027055"/>
            <a:ext cx="3038764" cy="1958109"/>
          </a:xfrm>
          <a:custGeom>
            <a:avLst/>
            <a:gdLst>
              <a:gd name="connsiteX0" fmla="*/ 0 w 3038764"/>
              <a:gd name="connsiteY0" fmla="*/ 0 h 1958109"/>
              <a:gd name="connsiteX1" fmla="*/ 46182 w 3038764"/>
              <a:gd name="connsiteY1" fmla="*/ 18472 h 1958109"/>
              <a:gd name="connsiteX2" fmla="*/ 101600 w 3038764"/>
              <a:gd name="connsiteY2" fmla="*/ 36945 h 1958109"/>
              <a:gd name="connsiteX3" fmla="*/ 249382 w 3038764"/>
              <a:gd name="connsiteY3" fmla="*/ 73890 h 1958109"/>
              <a:gd name="connsiteX4" fmla="*/ 323273 w 3038764"/>
              <a:gd name="connsiteY4" fmla="*/ 92363 h 1958109"/>
              <a:gd name="connsiteX5" fmla="*/ 360218 w 3038764"/>
              <a:gd name="connsiteY5" fmla="*/ 110836 h 1958109"/>
              <a:gd name="connsiteX6" fmla="*/ 424873 w 3038764"/>
              <a:gd name="connsiteY6" fmla="*/ 120072 h 1958109"/>
              <a:gd name="connsiteX7" fmla="*/ 461818 w 3038764"/>
              <a:gd name="connsiteY7" fmla="*/ 138545 h 1958109"/>
              <a:gd name="connsiteX8" fmla="*/ 526473 w 3038764"/>
              <a:gd name="connsiteY8" fmla="*/ 157018 h 1958109"/>
              <a:gd name="connsiteX9" fmla="*/ 554182 w 3038764"/>
              <a:gd name="connsiteY9" fmla="*/ 166254 h 1958109"/>
              <a:gd name="connsiteX10" fmla="*/ 683491 w 3038764"/>
              <a:gd name="connsiteY10" fmla="*/ 203200 h 1958109"/>
              <a:gd name="connsiteX11" fmla="*/ 757382 w 3038764"/>
              <a:gd name="connsiteY11" fmla="*/ 230909 h 1958109"/>
              <a:gd name="connsiteX12" fmla="*/ 785091 w 3038764"/>
              <a:gd name="connsiteY12" fmla="*/ 240145 h 1958109"/>
              <a:gd name="connsiteX13" fmla="*/ 840509 w 3038764"/>
              <a:gd name="connsiteY13" fmla="*/ 267854 h 1958109"/>
              <a:gd name="connsiteX14" fmla="*/ 886691 w 3038764"/>
              <a:gd name="connsiteY14" fmla="*/ 295563 h 1958109"/>
              <a:gd name="connsiteX15" fmla="*/ 979055 w 3038764"/>
              <a:gd name="connsiteY15" fmla="*/ 323272 h 1958109"/>
              <a:gd name="connsiteX16" fmla="*/ 1006764 w 3038764"/>
              <a:gd name="connsiteY16" fmla="*/ 332509 h 1958109"/>
              <a:gd name="connsiteX17" fmla="*/ 1043709 w 3038764"/>
              <a:gd name="connsiteY17" fmla="*/ 341745 h 1958109"/>
              <a:gd name="connsiteX18" fmla="*/ 1099127 w 3038764"/>
              <a:gd name="connsiteY18" fmla="*/ 360218 h 1958109"/>
              <a:gd name="connsiteX19" fmla="*/ 1126836 w 3038764"/>
              <a:gd name="connsiteY19" fmla="*/ 369454 h 1958109"/>
              <a:gd name="connsiteX20" fmla="*/ 1209964 w 3038764"/>
              <a:gd name="connsiteY20" fmla="*/ 387927 h 1958109"/>
              <a:gd name="connsiteX21" fmla="*/ 1237673 w 3038764"/>
              <a:gd name="connsiteY21" fmla="*/ 397163 h 1958109"/>
              <a:gd name="connsiteX22" fmla="*/ 1293091 w 3038764"/>
              <a:gd name="connsiteY22" fmla="*/ 434109 h 1958109"/>
              <a:gd name="connsiteX23" fmla="*/ 1320800 w 3038764"/>
              <a:gd name="connsiteY23" fmla="*/ 489527 h 1958109"/>
              <a:gd name="connsiteX24" fmla="*/ 1348509 w 3038764"/>
              <a:gd name="connsiteY24" fmla="*/ 508000 h 1958109"/>
              <a:gd name="connsiteX25" fmla="*/ 1403927 w 3038764"/>
              <a:gd name="connsiteY25" fmla="*/ 526472 h 1958109"/>
              <a:gd name="connsiteX26" fmla="*/ 1431636 w 3038764"/>
              <a:gd name="connsiteY26" fmla="*/ 554181 h 1958109"/>
              <a:gd name="connsiteX27" fmla="*/ 1459346 w 3038764"/>
              <a:gd name="connsiteY27" fmla="*/ 572654 h 1958109"/>
              <a:gd name="connsiteX28" fmla="*/ 1496291 w 3038764"/>
              <a:gd name="connsiteY28" fmla="*/ 600363 h 1958109"/>
              <a:gd name="connsiteX29" fmla="*/ 1524000 w 3038764"/>
              <a:gd name="connsiteY29" fmla="*/ 628072 h 1958109"/>
              <a:gd name="connsiteX30" fmla="*/ 1560946 w 3038764"/>
              <a:gd name="connsiteY30" fmla="*/ 674254 h 1958109"/>
              <a:gd name="connsiteX31" fmla="*/ 1579418 w 3038764"/>
              <a:gd name="connsiteY31" fmla="*/ 701963 h 1958109"/>
              <a:gd name="connsiteX32" fmla="*/ 1607127 w 3038764"/>
              <a:gd name="connsiteY32" fmla="*/ 711200 h 1958109"/>
              <a:gd name="connsiteX33" fmla="*/ 1634836 w 3038764"/>
              <a:gd name="connsiteY33" fmla="*/ 729672 h 1958109"/>
              <a:gd name="connsiteX34" fmla="*/ 1690255 w 3038764"/>
              <a:gd name="connsiteY34" fmla="*/ 748145 h 1958109"/>
              <a:gd name="connsiteX35" fmla="*/ 1745673 w 3038764"/>
              <a:gd name="connsiteY35" fmla="*/ 775854 h 1958109"/>
              <a:gd name="connsiteX36" fmla="*/ 1810327 w 3038764"/>
              <a:gd name="connsiteY36" fmla="*/ 822036 h 1958109"/>
              <a:gd name="connsiteX37" fmla="*/ 1874982 w 3038764"/>
              <a:gd name="connsiteY37" fmla="*/ 886690 h 1958109"/>
              <a:gd name="connsiteX38" fmla="*/ 1902691 w 3038764"/>
              <a:gd name="connsiteY38" fmla="*/ 914400 h 1958109"/>
              <a:gd name="connsiteX39" fmla="*/ 1958109 w 3038764"/>
              <a:gd name="connsiteY39" fmla="*/ 951345 h 1958109"/>
              <a:gd name="connsiteX40" fmla="*/ 2041236 w 3038764"/>
              <a:gd name="connsiteY40" fmla="*/ 1016000 h 1958109"/>
              <a:gd name="connsiteX41" fmla="*/ 2096655 w 3038764"/>
              <a:gd name="connsiteY41" fmla="*/ 1052945 h 1958109"/>
              <a:gd name="connsiteX42" fmla="*/ 2142836 w 3038764"/>
              <a:gd name="connsiteY42" fmla="*/ 1108363 h 1958109"/>
              <a:gd name="connsiteX43" fmla="*/ 2198255 w 3038764"/>
              <a:gd name="connsiteY43" fmla="*/ 1145309 h 1958109"/>
              <a:gd name="connsiteX44" fmla="*/ 2225964 w 3038764"/>
              <a:gd name="connsiteY44" fmla="*/ 1173018 h 1958109"/>
              <a:gd name="connsiteX45" fmla="*/ 2244436 w 3038764"/>
              <a:gd name="connsiteY45" fmla="*/ 1200727 h 1958109"/>
              <a:gd name="connsiteX46" fmla="*/ 2281382 w 3038764"/>
              <a:gd name="connsiteY46" fmla="*/ 1209963 h 1958109"/>
              <a:gd name="connsiteX47" fmla="*/ 2336800 w 3038764"/>
              <a:gd name="connsiteY47" fmla="*/ 1256145 h 1958109"/>
              <a:gd name="connsiteX48" fmla="*/ 2392218 w 3038764"/>
              <a:gd name="connsiteY48" fmla="*/ 1293090 h 1958109"/>
              <a:gd name="connsiteX49" fmla="*/ 2456873 w 3038764"/>
              <a:gd name="connsiteY49" fmla="*/ 1348509 h 1958109"/>
              <a:gd name="connsiteX50" fmla="*/ 2493818 w 3038764"/>
              <a:gd name="connsiteY50" fmla="*/ 1403927 h 1958109"/>
              <a:gd name="connsiteX51" fmla="*/ 2503055 w 3038764"/>
              <a:gd name="connsiteY51" fmla="*/ 1431636 h 1958109"/>
              <a:gd name="connsiteX52" fmla="*/ 2530764 w 3038764"/>
              <a:gd name="connsiteY52" fmla="*/ 1459345 h 1958109"/>
              <a:gd name="connsiteX53" fmla="*/ 2576946 w 3038764"/>
              <a:gd name="connsiteY53" fmla="*/ 1505527 h 1958109"/>
              <a:gd name="connsiteX54" fmla="*/ 2623127 w 3038764"/>
              <a:gd name="connsiteY54" fmla="*/ 1560945 h 1958109"/>
              <a:gd name="connsiteX55" fmla="*/ 2660073 w 3038764"/>
              <a:gd name="connsiteY55" fmla="*/ 1616363 h 1958109"/>
              <a:gd name="connsiteX56" fmla="*/ 2687782 w 3038764"/>
              <a:gd name="connsiteY56" fmla="*/ 1634836 h 1958109"/>
              <a:gd name="connsiteX57" fmla="*/ 2715491 w 3038764"/>
              <a:gd name="connsiteY57" fmla="*/ 1662545 h 1958109"/>
              <a:gd name="connsiteX58" fmla="*/ 2743200 w 3038764"/>
              <a:gd name="connsiteY58" fmla="*/ 1671781 h 1958109"/>
              <a:gd name="connsiteX59" fmla="*/ 2798618 w 3038764"/>
              <a:gd name="connsiteY59" fmla="*/ 1708727 h 1958109"/>
              <a:gd name="connsiteX60" fmla="*/ 2826327 w 3038764"/>
              <a:gd name="connsiteY60" fmla="*/ 1736436 h 1958109"/>
              <a:gd name="connsiteX61" fmla="*/ 2881746 w 3038764"/>
              <a:gd name="connsiteY61" fmla="*/ 1773381 h 1958109"/>
              <a:gd name="connsiteX62" fmla="*/ 2918691 w 3038764"/>
              <a:gd name="connsiteY62" fmla="*/ 1828800 h 1958109"/>
              <a:gd name="connsiteX63" fmla="*/ 2955636 w 3038764"/>
              <a:gd name="connsiteY63" fmla="*/ 1893454 h 1958109"/>
              <a:gd name="connsiteX64" fmla="*/ 2983346 w 3038764"/>
              <a:gd name="connsiteY64" fmla="*/ 1921163 h 1958109"/>
              <a:gd name="connsiteX65" fmla="*/ 3038764 w 3038764"/>
              <a:gd name="connsiteY65" fmla="*/ 1958109 h 195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038764" h="1958109">
                <a:moveTo>
                  <a:pt x="0" y="0"/>
                </a:moveTo>
                <a:cubicBezTo>
                  <a:pt x="15394" y="6157"/>
                  <a:pt x="30600" y="12806"/>
                  <a:pt x="46182" y="18472"/>
                </a:cubicBezTo>
                <a:cubicBezTo>
                  <a:pt x="64482" y="25126"/>
                  <a:pt x="101600" y="36945"/>
                  <a:pt x="101600" y="36945"/>
                </a:cubicBezTo>
                <a:cubicBezTo>
                  <a:pt x="171048" y="89030"/>
                  <a:pt x="116357" y="58240"/>
                  <a:pt x="249382" y="73890"/>
                </a:cubicBezTo>
                <a:cubicBezTo>
                  <a:pt x="269303" y="76234"/>
                  <a:pt x="302877" y="83622"/>
                  <a:pt x="323273" y="92363"/>
                </a:cubicBezTo>
                <a:cubicBezTo>
                  <a:pt x="335928" y="97787"/>
                  <a:pt x="346934" y="107213"/>
                  <a:pt x="360218" y="110836"/>
                </a:cubicBezTo>
                <a:cubicBezTo>
                  <a:pt x="381221" y="116564"/>
                  <a:pt x="403321" y="116993"/>
                  <a:pt x="424873" y="120072"/>
                </a:cubicBezTo>
                <a:cubicBezTo>
                  <a:pt x="437188" y="126230"/>
                  <a:pt x="448878" y="133840"/>
                  <a:pt x="461818" y="138545"/>
                </a:cubicBezTo>
                <a:cubicBezTo>
                  <a:pt x="482883" y="146205"/>
                  <a:pt x="505004" y="150577"/>
                  <a:pt x="526473" y="157018"/>
                </a:cubicBezTo>
                <a:cubicBezTo>
                  <a:pt x="535798" y="159816"/>
                  <a:pt x="544789" y="163692"/>
                  <a:pt x="554182" y="166254"/>
                </a:cubicBezTo>
                <a:cubicBezTo>
                  <a:pt x="625353" y="185664"/>
                  <a:pt x="620562" y="179602"/>
                  <a:pt x="683491" y="203200"/>
                </a:cubicBezTo>
                <a:lnTo>
                  <a:pt x="757382" y="230909"/>
                </a:lnTo>
                <a:cubicBezTo>
                  <a:pt x="766532" y="234236"/>
                  <a:pt x="776194" y="236191"/>
                  <a:pt x="785091" y="240145"/>
                </a:cubicBezTo>
                <a:cubicBezTo>
                  <a:pt x="803964" y="248533"/>
                  <a:pt x="822378" y="257964"/>
                  <a:pt x="840509" y="267854"/>
                </a:cubicBezTo>
                <a:cubicBezTo>
                  <a:pt x="856269" y="276450"/>
                  <a:pt x="870348" y="288134"/>
                  <a:pt x="886691" y="295563"/>
                </a:cubicBezTo>
                <a:cubicBezTo>
                  <a:pt x="923846" y="312452"/>
                  <a:pt x="942976" y="312964"/>
                  <a:pt x="979055" y="323272"/>
                </a:cubicBezTo>
                <a:cubicBezTo>
                  <a:pt x="988416" y="325947"/>
                  <a:pt x="997403" y="329834"/>
                  <a:pt x="1006764" y="332509"/>
                </a:cubicBezTo>
                <a:cubicBezTo>
                  <a:pt x="1018970" y="335996"/>
                  <a:pt x="1031550" y="338097"/>
                  <a:pt x="1043709" y="341745"/>
                </a:cubicBezTo>
                <a:cubicBezTo>
                  <a:pt x="1062360" y="347340"/>
                  <a:pt x="1080654" y="354060"/>
                  <a:pt x="1099127" y="360218"/>
                </a:cubicBezTo>
                <a:cubicBezTo>
                  <a:pt x="1108363" y="363297"/>
                  <a:pt x="1117289" y="367545"/>
                  <a:pt x="1126836" y="369454"/>
                </a:cubicBezTo>
                <a:cubicBezTo>
                  <a:pt x="1158592" y="375805"/>
                  <a:pt x="1179518" y="379228"/>
                  <a:pt x="1209964" y="387927"/>
                </a:cubicBezTo>
                <a:cubicBezTo>
                  <a:pt x="1219325" y="390602"/>
                  <a:pt x="1228437" y="394084"/>
                  <a:pt x="1237673" y="397163"/>
                </a:cubicBezTo>
                <a:cubicBezTo>
                  <a:pt x="1256146" y="409478"/>
                  <a:pt x="1286070" y="413047"/>
                  <a:pt x="1293091" y="434109"/>
                </a:cubicBezTo>
                <a:cubicBezTo>
                  <a:pt x="1300603" y="456647"/>
                  <a:pt x="1302894" y="471621"/>
                  <a:pt x="1320800" y="489527"/>
                </a:cubicBezTo>
                <a:cubicBezTo>
                  <a:pt x="1328649" y="497376"/>
                  <a:pt x="1338365" y="503492"/>
                  <a:pt x="1348509" y="508000"/>
                </a:cubicBezTo>
                <a:cubicBezTo>
                  <a:pt x="1366303" y="515908"/>
                  <a:pt x="1403927" y="526472"/>
                  <a:pt x="1403927" y="526472"/>
                </a:cubicBezTo>
                <a:cubicBezTo>
                  <a:pt x="1413163" y="535708"/>
                  <a:pt x="1421601" y="545819"/>
                  <a:pt x="1431636" y="554181"/>
                </a:cubicBezTo>
                <a:cubicBezTo>
                  <a:pt x="1440164" y="561288"/>
                  <a:pt x="1450313" y="566202"/>
                  <a:pt x="1459346" y="572654"/>
                </a:cubicBezTo>
                <a:cubicBezTo>
                  <a:pt x="1471872" y="581601"/>
                  <a:pt x="1484603" y="590345"/>
                  <a:pt x="1496291" y="600363"/>
                </a:cubicBezTo>
                <a:cubicBezTo>
                  <a:pt x="1506209" y="608864"/>
                  <a:pt x="1514764" y="618836"/>
                  <a:pt x="1524000" y="628072"/>
                </a:cubicBezTo>
                <a:cubicBezTo>
                  <a:pt x="1541981" y="682016"/>
                  <a:pt x="1519167" y="632475"/>
                  <a:pt x="1560946" y="674254"/>
                </a:cubicBezTo>
                <a:cubicBezTo>
                  <a:pt x="1568795" y="682103"/>
                  <a:pt x="1570750" y="695028"/>
                  <a:pt x="1579418" y="701963"/>
                </a:cubicBezTo>
                <a:cubicBezTo>
                  <a:pt x="1587020" y="708045"/>
                  <a:pt x="1598419" y="706846"/>
                  <a:pt x="1607127" y="711200"/>
                </a:cubicBezTo>
                <a:cubicBezTo>
                  <a:pt x="1617056" y="716164"/>
                  <a:pt x="1624692" y="725164"/>
                  <a:pt x="1634836" y="729672"/>
                </a:cubicBezTo>
                <a:cubicBezTo>
                  <a:pt x="1652630" y="737580"/>
                  <a:pt x="1690255" y="748145"/>
                  <a:pt x="1690255" y="748145"/>
                </a:cubicBezTo>
                <a:cubicBezTo>
                  <a:pt x="1769666" y="801086"/>
                  <a:pt x="1669193" y="737614"/>
                  <a:pt x="1745673" y="775854"/>
                </a:cubicBezTo>
                <a:cubicBezTo>
                  <a:pt x="1756832" y="781433"/>
                  <a:pt x="1805214" y="817388"/>
                  <a:pt x="1810327" y="822036"/>
                </a:cubicBezTo>
                <a:cubicBezTo>
                  <a:pt x="1832879" y="842538"/>
                  <a:pt x="1853430" y="865138"/>
                  <a:pt x="1874982" y="886690"/>
                </a:cubicBezTo>
                <a:cubicBezTo>
                  <a:pt x="1884219" y="895927"/>
                  <a:pt x="1891822" y="907154"/>
                  <a:pt x="1902691" y="914400"/>
                </a:cubicBezTo>
                <a:cubicBezTo>
                  <a:pt x="1921164" y="926715"/>
                  <a:pt x="1942410" y="935646"/>
                  <a:pt x="1958109" y="951345"/>
                </a:cubicBezTo>
                <a:cubicBezTo>
                  <a:pt x="2090828" y="1084064"/>
                  <a:pt x="1962501" y="972258"/>
                  <a:pt x="2041236" y="1016000"/>
                </a:cubicBezTo>
                <a:cubicBezTo>
                  <a:pt x="2060644" y="1026782"/>
                  <a:pt x="2096655" y="1052945"/>
                  <a:pt x="2096655" y="1052945"/>
                </a:cubicBezTo>
                <a:cubicBezTo>
                  <a:pt x="2113075" y="1077576"/>
                  <a:pt x="2118218" y="1089216"/>
                  <a:pt x="2142836" y="1108363"/>
                </a:cubicBezTo>
                <a:cubicBezTo>
                  <a:pt x="2160361" y="1121994"/>
                  <a:pt x="2182556" y="1129610"/>
                  <a:pt x="2198255" y="1145309"/>
                </a:cubicBezTo>
                <a:cubicBezTo>
                  <a:pt x="2207491" y="1154545"/>
                  <a:pt x="2217602" y="1162983"/>
                  <a:pt x="2225964" y="1173018"/>
                </a:cubicBezTo>
                <a:cubicBezTo>
                  <a:pt x="2233070" y="1181546"/>
                  <a:pt x="2235200" y="1194570"/>
                  <a:pt x="2244436" y="1200727"/>
                </a:cubicBezTo>
                <a:cubicBezTo>
                  <a:pt x="2254998" y="1207768"/>
                  <a:pt x="2269067" y="1206884"/>
                  <a:pt x="2281382" y="1209963"/>
                </a:cubicBezTo>
                <a:cubicBezTo>
                  <a:pt x="2317800" y="1264588"/>
                  <a:pt x="2277142" y="1213532"/>
                  <a:pt x="2336800" y="1256145"/>
                </a:cubicBezTo>
                <a:cubicBezTo>
                  <a:pt x="2397336" y="1299386"/>
                  <a:pt x="2332781" y="1273278"/>
                  <a:pt x="2392218" y="1293090"/>
                </a:cubicBezTo>
                <a:cubicBezTo>
                  <a:pt x="2415354" y="1310442"/>
                  <a:pt x="2438863" y="1325353"/>
                  <a:pt x="2456873" y="1348509"/>
                </a:cubicBezTo>
                <a:cubicBezTo>
                  <a:pt x="2470503" y="1366034"/>
                  <a:pt x="2486797" y="1382865"/>
                  <a:pt x="2493818" y="1403927"/>
                </a:cubicBezTo>
                <a:cubicBezTo>
                  <a:pt x="2496897" y="1413163"/>
                  <a:pt x="2497654" y="1423535"/>
                  <a:pt x="2503055" y="1431636"/>
                </a:cubicBezTo>
                <a:cubicBezTo>
                  <a:pt x="2510301" y="1442504"/>
                  <a:pt x="2522402" y="1449310"/>
                  <a:pt x="2530764" y="1459345"/>
                </a:cubicBezTo>
                <a:cubicBezTo>
                  <a:pt x="2569249" y="1505527"/>
                  <a:pt x="2526144" y="1471660"/>
                  <a:pt x="2576946" y="1505527"/>
                </a:cubicBezTo>
                <a:cubicBezTo>
                  <a:pt x="2642940" y="1604522"/>
                  <a:pt x="2540175" y="1454293"/>
                  <a:pt x="2623127" y="1560945"/>
                </a:cubicBezTo>
                <a:cubicBezTo>
                  <a:pt x="2636757" y="1578470"/>
                  <a:pt x="2641600" y="1604048"/>
                  <a:pt x="2660073" y="1616363"/>
                </a:cubicBezTo>
                <a:cubicBezTo>
                  <a:pt x="2669309" y="1622521"/>
                  <a:pt x="2679254" y="1627729"/>
                  <a:pt x="2687782" y="1634836"/>
                </a:cubicBezTo>
                <a:cubicBezTo>
                  <a:pt x="2697817" y="1643198"/>
                  <a:pt x="2704623" y="1655299"/>
                  <a:pt x="2715491" y="1662545"/>
                </a:cubicBezTo>
                <a:cubicBezTo>
                  <a:pt x="2723592" y="1667945"/>
                  <a:pt x="2733964" y="1668702"/>
                  <a:pt x="2743200" y="1671781"/>
                </a:cubicBezTo>
                <a:cubicBezTo>
                  <a:pt x="2761673" y="1684096"/>
                  <a:pt x="2782919" y="1693028"/>
                  <a:pt x="2798618" y="1708727"/>
                </a:cubicBezTo>
                <a:cubicBezTo>
                  <a:pt x="2807854" y="1717963"/>
                  <a:pt x="2816016" y="1728417"/>
                  <a:pt x="2826327" y="1736436"/>
                </a:cubicBezTo>
                <a:cubicBezTo>
                  <a:pt x="2843852" y="1750066"/>
                  <a:pt x="2881746" y="1773381"/>
                  <a:pt x="2881746" y="1773381"/>
                </a:cubicBezTo>
                <a:cubicBezTo>
                  <a:pt x="2894061" y="1791854"/>
                  <a:pt x="2908762" y="1808942"/>
                  <a:pt x="2918691" y="1828800"/>
                </a:cubicBezTo>
                <a:cubicBezTo>
                  <a:pt x="2929981" y="1851379"/>
                  <a:pt x="2939320" y="1873875"/>
                  <a:pt x="2955636" y="1893454"/>
                </a:cubicBezTo>
                <a:cubicBezTo>
                  <a:pt x="2963998" y="1903489"/>
                  <a:pt x="2973035" y="1913143"/>
                  <a:pt x="2983346" y="1921163"/>
                </a:cubicBezTo>
                <a:cubicBezTo>
                  <a:pt x="3000871" y="1934793"/>
                  <a:pt x="3038764" y="1958109"/>
                  <a:pt x="3038764" y="195810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A1940A8E-9D4A-4036-A02E-D9E949C8779C}"/>
              </a:ext>
            </a:extLst>
          </p:cNvPr>
          <p:cNvSpPr/>
          <p:nvPr/>
        </p:nvSpPr>
        <p:spPr>
          <a:xfrm>
            <a:off x="7518400" y="4248727"/>
            <a:ext cx="2955671" cy="2105891"/>
          </a:xfrm>
          <a:custGeom>
            <a:avLst/>
            <a:gdLst>
              <a:gd name="connsiteX0" fmla="*/ 0 w 2955671"/>
              <a:gd name="connsiteY0" fmla="*/ 0 h 2105891"/>
              <a:gd name="connsiteX1" fmla="*/ 46182 w 2955671"/>
              <a:gd name="connsiteY1" fmla="*/ 9237 h 2105891"/>
              <a:gd name="connsiteX2" fmla="*/ 92364 w 2955671"/>
              <a:gd name="connsiteY2" fmla="*/ 36946 h 2105891"/>
              <a:gd name="connsiteX3" fmla="*/ 138545 w 2955671"/>
              <a:gd name="connsiteY3" fmla="*/ 55418 h 2105891"/>
              <a:gd name="connsiteX4" fmla="*/ 175491 w 2955671"/>
              <a:gd name="connsiteY4" fmla="*/ 73891 h 2105891"/>
              <a:gd name="connsiteX5" fmla="*/ 221673 w 2955671"/>
              <a:gd name="connsiteY5" fmla="*/ 83128 h 2105891"/>
              <a:gd name="connsiteX6" fmla="*/ 267855 w 2955671"/>
              <a:gd name="connsiteY6" fmla="*/ 101600 h 2105891"/>
              <a:gd name="connsiteX7" fmla="*/ 332509 w 2955671"/>
              <a:gd name="connsiteY7" fmla="*/ 120073 h 2105891"/>
              <a:gd name="connsiteX8" fmla="*/ 360218 w 2955671"/>
              <a:gd name="connsiteY8" fmla="*/ 138546 h 2105891"/>
              <a:gd name="connsiteX9" fmla="*/ 526473 w 2955671"/>
              <a:gd name="connsiteY9" fmla="*/ 193964 h 2105891"/>
              <a:gd name="connsiteX10" fmla="*/ 572655 w 2955671"/>
              <a:gd name="connsiteY10" fmla="*/ 212437 h 2105891"/>
              <a:gd name="connsiteX11" fmla="*/ 655782 w 2955671"/>
              <a:gd name="connsiteY11" fmla="*/ 240146 h 2105891"/>
              <a:gd name="connsiteX12" fmla="*/ 775855 w 2955671"/>
              <a:gd name="connsiteY12" fmla="*/ 295564 h 2105891"/>
              <a:gd name="connsiteX13" fmla="*/ 849745 w 2955671"/>
              <a:gd name="connsiteY13" fmla="*/ 314037 h 2105891"/>
              <a:gd name="connsiteX14" fmla="*/ 951345 w 2955671"/>
              <a:gd name="connsiteY14" fmla="*/ 360218 h 2105891"/>
              <a:gd name="connsiteX15" fmla="*/ 1025236 w 2955671"/>
              <a:gd name="connsiteY15" fmla="*/ 397164 h 2105891"/>
              <a:gd name="connsiteX16" fmla="*/ 1089891 w 2955671"/>
              <a:gd name="connsiteY16" fmla="*/ 415637 h 2105891"/>
              <a:gd name="connsiteX17" fmla="*/ 1163782 w 2955671"/>
              <a:gd name="connsiteY17" fmla="*/ 443346 h 2105891"/>
              <a:gd name="connsiteX18" fmla="*/ 1237673 w 2955671"/>
              <a:gd name="connsiteY18" fmla="*/ 480291 h 2105891"/>
              <a:gd name="connsiteX19" fmla="*/ 1283855 w 2955671"/>
              <a:gd name="connsiteY19" fmla="*/ 508000 h 2105891"/>
              <a:gd name="connsiteX20" fmla="*/ 1311564 w 2955671"/>
              <a:gd name="connsiteY20" fmla="*/ 517237 h 2105891"/>
              <a:gd name="connsiteX21" fmla="*/ 1394691 w 2955671"/>
              <a:gd name="connsiteY21" fmla="*/ 554182 h 2105891"/>
              <a:gd name="connsiteX22" fmla="*/ 1496291 w 2955671"/>
              <a:gd name="connsiteY22" fmla="*/ 609600 h 2105891"/>
              <a:gd name="connsiteX23" fmla="*/ 1524000 w 2955671"/>
              <a:gd name="connsiteY23" fmla="*/ 618837 h 2105891"/>
              <a:gd name="connsiteX24" fmla="*/ 1597891 w 2955671"/>
              <a:gd name="connsiteY24" fmla="*/ 655782 h 2105891"/>
              <a:gd name="connsiteX25" fmla="*/ 1644073 w 2955671"/>
              <a:gd name="connsiteY25" fmla="*/ 711200 h 2105891"/>
              <a:gd name="connsiteX26" fmla="*/ 1671782 w 2955671"/>
              <a:gd name="connsiteY26" fmla="*/ 766618 h 2105891"/>
              <a:gd name="connsiteX27" fmla="*/ 1690255 w 2955671"/>
              <a:gd name="connsiteY27" fmla="*/ 822037 h 2105891"/>
              <a:gd name="connsiteX28" fmla="*/ 1717964 w 2955671"/>
              <a:gd name="connsiteY28" fmla="*/ 831273 h 2105891"/>
              <a:gd name="connsiteX29" fmla="*/ 1782618 w 2955671"/>
              <a:gd name="connsiteY29" fmla="*/ 868218 h 2105891"/>
              <a:gd name="connsiteX30" fmla="*/ 1810327 w 2955671"/>
              <a:gd name="connsiteY30" fmla="*/ 886691 h 2105891"/>
              <a:gd name="connsiteX31" fmla="*/ 1884218 w 2955671"/>
              <a:gd name="connsiteY31" fmla="*/ 923637 h 2105891"/>
              <a:gd name="connsiteX32" fmla="*/ 1939636 w 2955671"/>
              <a:gd name="connsiteY32" fmla="*/ 960582 h 2105891"/>
              <a:gd name="connsiteX33" fmla="*/ 2013527 w 2955671"/>
              <a:gd name="connsiteY33" fmla="*/ 1025237 h 2105891"/>
              <a:gd name="connsiteX34" fmla="*/ 2041236 w 2955671"/>
              <a:gd name="connsiteY34" fmla="*/ 1043709 h 2105891"/>
              <a:gd name="connsiteX35" fmla="*/ 2068945 w 2955671"/>
              <a:gd name="connsiteY35" fmla="*/ 1052946 h 2105891"/>
              <a:gd name="connsiteX36" fmla="*/ 2087418 w 2955671"/>
              <a:gd name="connsiteY36" fmla="*/ 1089891 h 2105891"/>
              <a:gd name="connsiteX37" fmla="*/ 2142836 w 2955671"/>
              <a:gd name="connsiteY37" fmla="*/ 1145309 h 2105891"/>
              <a:gd name="connsiteX38" fmla="*/ 2161309 w 2955671"/>
              <a:gd name="connsiteY38" fmla="*/ 1182255 h 2105891"/>
              <a:gd name="connsiteX39" fmla="*/ 2216727 w 2955671"/>
              <a:gd name="connsiteY39" fmla="*/ 1237673 h 2105891"/>
              <a:gd name="connsiteX40" fmla="*/ 2244436 w 2955671"/>
              <a:gd name="connsiteY40" fmla="*/ 1265382 h 2105891"/>
              <a:gd name="connsiteX41" fmla="*/ 2299855 w 2955671"/>
              <a:gd name="connsiteY41" fmla="*/ 1330037 h 2105891"/>
              <a:gd name="connsiteX42" fmla="*/ 2327564 w 2955671"/>
              <a:gd name="connsiteY42" fmla="*/ 1348509 h 2105891"/>
              <a:gd name="connsiteX43" fmla="*/ 2364509 w 2955671"/>
              <a:gd name="connsiteY43" fmla="*/ 1376218 h 2105891"/>
              <a:gd name="connsiteX44" fmla="*/ 2419927 w 2955671"/>
              <a:gd name="connsiteY44" fmla="*/ 1413164 h 2105891"/>
              <a:gd name="connsiteX45" fmla="*/ 2447636 w 2955671"/>
              <a:gd name="connsiteY45" fmla="*/ 1431637 h 2105891"/>
              <a:gd name="connsiteX46" fmla="*/ 2503055 w 2955671"/>
              <a:gd name="connsiteY46" fmla="*/ 1477818 h 2105891"/>
              <a:gd name="connsiteX47" fmla="*/ 2521527 w 2955671"/>
              <a:gd name="connsiteY47" fmla="*/ 1505528 h 2105891"/>
              <a:gd name="connsiteX48" fmla="*/ 2530764 w 2955671"/>
              <a:gd name="connsiteY48" fmla="*/ 1533237 h 2105891"/>
              <a:gd name="connsiteX49" fmla="*/ 2558473 w 2955671"/>
              <a:gd name="connsiteY49" fmla="*/ 1551709 h 2105891"/>
              <a:gd name="connsiteX50" fmla="*/ 2595418 w 2955671"/>
              <a:gd name="connsiteY50" fmla="*/ 1607128 h 2105891"/>
              <a:gd name="connsiteX51" fmla="*/ 2650836 w 2955671"/>
              <a:gd name="connsiteY51" fmla="*/ 1653309 h 2105891"/>
              <a:gd name="connsiteX52" fmla="*/ 2687782 w 2955671"/>
              <a:gd name="connsiteY52" fmla="*/ 1681018 h 2105891"/>
              <a:gd name="connsiteX53" fmla="*/ 2733964 w 2955671"/>
              <a:gd name="connsiteY53" fmla="*/ 1736437 h 2105891"/>
              <a:gd name="connsiteX54" fmla="*/ 2761673 w 2955671"/>
              <a:gd name="connsiteY54" fmla="*/ 1754909 h 2105891"/>
              <a:gd name="connsiteX55" fmla="*/ 2817091 w 2955671"/>
              <a:gd name="connsiteY55" fmla="*/ 1828800 h 2105891"/>
              <a:gd name="connsiteX56" fmla="*/ 2835564 w 2955671"/>
              <a:gd name="connsiteY56" fmla="*/ 1874982 h 2105891"/>
              <a:gd name="connsiteX57" fmla="*/ 2854036 w 2955671"/>
              <a:gd name="connsiteY57" fmla="*/ 1911928 h 2105891"/>
              <a:gd name="connsiteX58" fmla="*/ 2863273 w 2955671"/>
              <a:gd name="connsiteY58" fmla="*/ 1939637 h 2105891"/>
              <a:gd name="connsiteX59" fmla="*/ 2890982 w 2955671"/>
              <a:gd name="connsiteY59" fmla="*/ 1976582 h 2105891"/>
              <a:gd name="connsiteX60" fmla="*/ 2927927 w 2955671"/>
              <a:gd name="connsiteY60" fmla="*/ 2041237 h 2105891"/>
              <a:gd name="connsiteX61" fmla="*/ 2937164 w 2955671"/>
              <a:gd name="connsiteY61" fmla="*/ 2068946 h 2105891"/>
              <a:gd name="connsiteX62" fmla="*/ 2955636 w 2955671"/>
              <a:gd name="connsiteY62" fmla="*/ 2105891 h 210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955671" h="2105891">
                <a:moveTo>
                  <a:pt x="0" y="0"/>
                </a:moveTo>
                <a:cubicBezTo>
                  <a:pt x="15394" y="3079"/>
                  <a:pt x="31606" y="3407"/>
                  <a:pt x="46182" y="9237"/>
                </a:cubicBezTo>
                <a:cubicBezTo>
                  <a:pt x="62850" y="15904"/>
                  <a:pt x="76307" y="28918"/>
                  <a:pt x="92364" y="36946"/>
                </a:cubicBezTo>
                <a:cubicBezTo>
                  <a:pt x="107193" y="44360"/>
                  <a:pt x="123394" y="48685"/>
                  <a:pt x="138545" y="55418"/>
                </a:cubicBezTo>
                <a:cubicBezTo>
                  <a:pt x="151127" y="61010"/>
                  <a:pt x="162429" y="69537"/>
                  <a:pt x="175491" y="73891"/>
                </a:cubicBezTo>
                <a:cubicBezTo>
                  <a:pt x="190384" y="78856"/>
                  <a:pt x="206636" y="78617"/>
                  <a:pt x="221673" y="83128"/>
                </a:cubicBezTo>
                <a:cubicBezTo>
                  <a:pt x="237554" y="87892"/>
                  <a:pt x="252331" y="95778"/>
                  <a:pt x="267855" y="101600"/>
                </a:cubicBezTo>
                <a:cubicBezTo>
                  <a:pt x="294365" y="111541"/>
                  <a:pt x="303384" y="112792"/>
                  <a:pt x="332509" y="120073"/>
                </a:cubicBezTo>
                <a:cubicBezTo>
                  <a:pt x="341745" y="126231"/>
                  <a:pt x="350048" y="134097"/>
                  <a:pt x="360218" y="138546"/>
                </a:cubicBezTo>
                <a:cubicBezTo>
                  <a:pt x="464944" y="184364"/>
                  <a:pt x="449223" y="178515"/>
                  <a:pt x="526473" y="193964"/>
                </a:cubicBezTo>
                <a:cubicBezTo>
                  <a:pt x="541867" y="200122"/>
                  <a:pt x="557041" y="206861"/>
                  <a:pt x="572655" y="212437"/>
                </a:cubicBezTo>
                <a:cubicBezTo>
                  <a:pt x="600161" y="222261"/>
                  <a:pt x="631479" y="223945"/>
                  <a:pt x="655782" y="240146"/>
                </a:cubicBezTo>
                <a:cubicBezTo>
                  <a:pt x="698708" y="268762"/>
                  <a:pt x="710148" y="279137"/>
                  <a:pt x="775855" y="295564"/>
                </a:cubicBezTo>
                <a:lnTo>
                  <a:pt x="849745" y="314037"/>
                </a:lnTo>
                <a:cubicBezTo>
                  <a:pt x="960335" y="380390"/>
                  <a:pt x="827147" y="305020"/>
                  <a:pt x="951345" y="360218"/>
                </a:cubicBezTo>
                <a:cubicBezTo>
                  <a:pt x="1053172" y="405473"/>
                  <a:pt x="878656" y="348303"/>
                  <a:pt x="1025236" y="397164"/>
                </a:cubicBezTo>
                <a:cubicBezTo>
                  <a:pt x="1046500" y="404252"/>
                  <a:pt x="1068422" y="409196"/>
                  <a:pt x="1089891" y="415637"/>
                </a:cubicBezTo>
                <a:cubicBezTo>
                  <a:pt x="1112017" y="422275"/>
                  <a:pt x="1144855" y="434610"/>
                  <a:pt x="1163782" y="443346"/>
                </a:cubicBezTo>
                <a:cubicBezTo>
                  <a:pt x="1188785" y="454886"/>
                  <a:pt x="1214060" y="466123"/>
                  <a:pt x="1237673" y="480291"/>
                </a:cubicBezTo>
                <a:cubicBezTo>
                  <a:pt x="1253067" y="489527"/>
                  <a:pt x="1267798" y="499971"/>
                  <a:pt x="1283855" y="508000"/>
                </a:cubicBezTo>
                <a:cubicBezTo>
                  <a:pt x="1292563" y="512354"/>
                  <a:pt x="1302856" y="512883"/>
                  <a:pt x="1311564" y="517237"/>
                </a:cubicBezTo>
                <a:cubicBezTo>
                  <a:pt x="1391453" y="557183"/>
                  <a:pt x="1324190" y="536558"/>
                  <a:pt x="1394691" y="554182"/>
                </a:cubicBezTo>
                <a:cubicBezTo>
                  <a:pt x="1428420" y="576669"/>
                  <a:pt x="1454375" y="595627"/>
                  <a:pt x="1496291" y="609600"/>
                </a:cubicBezTo>
                <a:cubicBezTo>
                  <a:pt x="1505527" y="612679"/>
                  <a:pt x="1515292" y="614483"/>
                  <a:pt x="1524000" y="618837"/>
                </a:cubicBezTo>
                <a:cubicBezTo>
                  <a:pt x="1611241" y="662458"/>
                  <a:pt x="1535411" y="634956"/>
                  <a:pt x="1597891" y="655782"/>
                </a:cubicBezTo>
                <a:cubicBezTo>
                  <a:pt x="1618317" y="676208"/>
                  <a:pt x="1631214" y="685483"/>
                  <a:pt x="1644073" y="711200"/>
                </a:cubicBezTo>
                <a:cubicBezTo>
                  <a:pt x="1682313" y="787680"/>
                  <a:pt x="1618841" y="687207"/>
                  <a:pt x="1671782" y="766618"/>
                </a:cubicBezTo>
                <a:cubicBezTo>
                  <a:pt x="1677940" y="785091"/>
                  <a:pt x="1678937" y="806192"/>
                  <a:pt x="1690255" y="822037"/>
                </a:cubicBezTo>
                <a:cubicBezTo>
                  <a:pt x="1695914" y="829959"/>
                  <a:pt x="1709511" y="826443"/>
                  <a:pt x="1717964" y="831273"/>
                </a:cubicBezTo>
                <a:cubicBezTo>
                  <a:pt x="1796248" y="876007"/>
                  <a:pt x="1719086" y="847041"/>
                  <a:pt x="1782618" y="868218"/>
                </a:cubicBezTo>
                <a:cubicBezTo>
                  <a:pt x="1791854" y="874376"/>
                  <a:pt x="1800582" y="881375"/>
                  <a:pt x="1810327" y="886691"/>
                </a:cubicBezTo>
                <a:cubicBezTo>
                  <a:pt x="1834502" y="899878"/>
                  <a:pt x="1861305" y="908362"/>
                  <a:pt x="1884218" y="923637"/>
                </a:cubicBezTo>
                <a:cubicBezTo>
                  <a:pt x="1902691" y="935952"/>
                  <a:pt x="1923937" y="944883"/>
                  <a:pt x="1939636" y="960582"/>
                </a:cubicBezTo>
                <a:cubicBezTo>
                  <a:pt x="1980269" y="1001215"/>
                  <a:pt x="1969011" y="993440"/>
                  <a:pt x="2013527" y="1025237"/>
                </a:cubicBezTo>
                <a:cubicBezTo>
                  <a:pt x="2022560" y="1031689"/>
                  <a:pt x="2031307" y="1038745"/>
                  <a:pt x="2041236" y="1043709"/>
                </a:cubicBezTo>
                <a:cubicBezTo>
                  <a:pt x="2049944" y="1048063"/>
                  <a:pt x="2059709" y="1049867"/>
                  <a:pt x="2068945" y="1052946"/>
                </a:cubicBezTo>
                <a:cubicBezTo>
                  <a:pt x="2075103" y="1065261"/>
                  <a:pt x="2078817" y="1079140"/>
                  <a:pt x="2087418" y="1089891"/>
                </a:cubicBezTo>
                <a:cubicBezTo>
                  <a:pt x="2103738" y="1110291"/>
                  <a:pt x="2131153" y="1121943"/>
                  <a:pt x="2142836" y="1145309"/>
                </a:cubicBezTo>
                <a:cubicBezTo>
                  <a:pt x="2148994" y="1157624"/>
                  <a:pt x="2152708" y="1171503"/>
                  <a:pt x="2161309" y="1182255"/>
                </a:cubicBezTo>
                <a:cubicBezTo>
                  <a:pt x="2177629" y="1202655"/>
                  <a:pt x="2198254" y="1219200"/>
                  <a:pt x="2216727" y="1237673"/>
                </a:cubicBezTo>
                <a:cubicBezTo>
                  <a:pt x="2225963" y="1246909"/>
                  <a:pt x="2236599" y="1254932"/>
                  <a:pt x="2244436" y="1265382"/>
                </a:cubicBezTo>
                <a:cubicBezTo>
                  <a:pt x="2264823" y="1292565"/>
                  <a:pt x="2274123" y="1308594"/>
                  <a:pt x="2299855" y="1330037"/>
                </a:cubicBezTo>
                <a:cubicBezTo>
                  <a:pt x="2308383" y="1337143"/>
                  <a:pt x="2318531" y="1342057"/>
                  <a:pt x="2327564" y="1348509"/>
                </a:cubicBezTo>
                <a:cubicBezTo>
                  <a:pt x="2340090" y="1357456"/>
                  <a:pt x="2351898" y="1367390"/>
                  <a:pt x="2364509" y="1376218"/>
                </a:cubicBezTo>
                <a:cubicBezTo>
                  <a:pt x="2382697" y="1388950"/>
                  <a:pt x="2401454" y="1400849"/>
                  <a:pt x="2419927" y="1413164"/>
                </a:cubicBezTo>
                <a:cubicBezTo>
                  <a:pt x="2429163" y="1419322"/>
                  <a:pt x="2439787" y="1423788"/>
                  <a:pt x="2447636" y="1431637"/>
                </a:cubicBezTo>
                <a:cubicBezTo>
                  <a:pt x="2483194" y="1467195"/>
                  <a:pt x="2464476" y="1452101"/>
                  <a:pt x="2503055" y="1477818"/>
                </a:cubicBezTo>
                <a:cubicBezTo>
                  <a:pt x="2509212" y="1487055"/>
                  <a:pt x="2516563" y="1495599"/>
                  <a:pt x="2521527" y="1505528"/>
                </a:cubicBezTo>
                <a:cubicBezTo>
                  <a:pt x="2525881" y="1514236"/>
                  <a:pt x="2524682" y="1525635"/>
                  <a:pt x="2530764" y="1533237"/>
                </a:cubicBezTo>
                <a:cubicBezTo>
                  <a:pt x="2537699" y="1541905"/>
                  <a:pt x="2549237" y="1545552"/>
                  <a:pt x="2558473" y="1551709"/>
                </a:cubicBezTo>
                <a:cubicBezTo>
                  <a:pt x="2570788" y="1570182"/>
                  <a:pt x="2576945" y="1594813"/>
                  <a:pt x="2595418" y="1607128"/>
                </a:cubicBezTo>
                <a:cubicBezTo>
                  <a:pt x="2656659" y="1647954"/>
                  <a:pt x="2588609" y="1599973"/>
                  <a:pt x="2650836" y="1653309"/>
                </a:cubicBezTo>
                <a:cubicBezTo>
                  <a:pt x="2662524" y="1663327"/>
                  <a:pt x="2675467" y="1671782"/>
                  <a:pt x="2687782" y="1681018"/>
                </a:cubicBezTo>
                <a:cubicBezTo>
                  <a:pt x="2705945" y="1708264"/>
                  <a:pt x="2707295" y="1714213"/>
                  <a:pt x="2733964" y="1736437"/>
                </a:cubicBezTo>
                <a:cubicBezTo>
                  <a:pt x="2742492" y="1743543"/>
                  <a:pt x="2752437" y="1748752"/>
                  <a:pt x="2761673" y="1754909"/>
                </a:cubicBezTo>
                <a:cubicBezTo>
                  <a:pt x="2824829" y="1881228"/>
                  <a:pt x="2723739" y="1688775"/>
                  <a:pt x="2817091" y="1828800"/>
                </a:cubicBezTo>
                <a:cubicBezTo>
                  <a:pt x="2826288" y="1842595"/>
                  <a:pt x="2828830" y="1859831"/>
                  <a:pt x="2835564" y="1874982"/>
                </a:cubicBezTo>
                <a:cubicBezTo>
                  <a:pt x="2841156" y="1887564"/>
                  <a:pt x="2848612" y="1899272"/>
                  <a:pt x="2854036" y="1911928"/>
                </a:cubicBezTo>
                <a:cubicBezTo>
                  <a:pt x="2857871" y="1920877"/>
                  <a:pt x="2858442" y="1931184"/>
                  <a:pt x="2863273" y="1939637"/>
                </a:cubicBezTo>
                <a:cubicBezTo>
                  <a:pt x="2870911" y="1953002"/>
                  <a:pt x="2881746" y="1964267"/>
                  <a:pt x="2890982" y="1976582"/>
                </a:cubicBezTo>
                <a:cubicBezTo>
                  <a:pt x="2912158" y="2040111"/>
                  <a:pt x="2883195" y="1962957"/>
                  <a:pt x="2927927" y="2041237"/>
                </a:cubicBezTo>
                <a:cubicBezTo>
                  <a:pt x="2932757" y="2049690"/>
                  <a:pt x="2932810" y="2060238"/>
                  <a:pt x="2937164" y="2068946"/>
                </a:cubicBezTo>
                <a:cubicBezTo>
                  <a:pt x="2957344" y="2109305"/>
                  <a:pt x="2955636" y="2082756"/>
                  <a:pt x="2955636" y="2105891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63C3AA-9D80-44EF-84B4-775AA4E7E501}"/>
              </a:ext>
            </a:extLst>
          </p:cNvPr>
          <p:cNvSpPr txBox="1"/>
          <p:nvPr/>
        </p:nvSpPr>
        <p:spPr>
          <a:xfrm>
            <a:off x="838199" y="1026596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Bateau de sécurité doté d’un mégaphone, et de drapeau vert, jaune et rouge </a:t>
            </a:r>
          </a:p>
          <a:p>
            <a:r>
              <a:rPr lang="fr-FR" dirty="0"/>
              <a:t>pour réguler les demi-tour en fonction de la présence de péniche (peu probable, car les écluses sont fermées).</a:t>
            </a:r>
            <a:br>
              <a:rPr lang="fr-FR" dirty="0"/>
            </a:br>
            <a:r>
              <a:rPr lang="fr-FR" dirty="0"/>
              <a:t>Neutralisation du temps en cas d’arrêt d’un bateau</a:t>
            </a:r>
          </a:p>
        </p:txBody>
      </p:sp>
    </p:spTree>
    <p:extLst>
      <p:ext uri="{BB962C8B-B14F-4D97-AF65-F5344CB8AC3E}">
        <p14:creationId xmlns:p14="http://schemas.microsoft.com/office/powerpoint/2010/main" val="188744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1C9A5-0C7A-4FC8-8EC9-D58F5D0CB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35"/>
            <a:ext cx="10515600" cy="359288"/>
          </a:xfrm>
        </p:spPr>
        <p:txBody>
          <a:bodyPr>
            <a:normAutofit fontScale="90000"/>
          </a:bodyPr>
          <a:lstStyle/>
          <a:p>
            <a:r>
              <a:rPr lang="fr-FR" sz="3200" dirty="0"/>
              <a:t>Embarquement/débarquement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742AF0A-3A74-4363-A2B9-220866AFA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60" b="63"/>
          <a:stretch/>
        </p:blipFill>
        <p:spPr>
          <a:xfrm>
            <a:off x="2036165" y="479425"/>
            <a:ext cx="9441203" cy="63785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17E345F-2AD6-4F1A-B78D-65965A56C8FC}"/>
              </a:ext>
            </a:extLst>
          </p:cNvPr>
          <p:cNvSpPr txBox="1"/>
          <p:nvPr/>
        </p:nvSpPr>
        <p:spPr>
          <a:xfrm>
            <a:off x="2604074" y="821848"/>
            <a:ext cx="2486130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Poste de chronométrage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face des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platreries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8B0284B4-2631-41FF-95AF-BA59B350B722}"/>
              </a:ext>
            </a:extLst>
          </p:cNvPr>
          <p:cNvSpPr/>
          <p:nvPr/>
        </p:nvSpPr>
        <p:spPr>
          <a:xfrm>
            <a:off x="5497083" y="1145014"/>
            <a:ext cx="350981" cy="29556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F4A0522-EA4F-4E7B-87BE-9B9D0014ED32}"/>
              </a:ext>
            </a:extLst>
          </p:cNvPr>
          <p:cNvSpPr txBox="1"/>
          <p:nvPr/>
        </p:nvSpPr>
        <p:spPr>
          <a:xfrm>
            <a:off x="6662240" y="1145013"/>
            <a:ext cx="1785810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Départ et arrivée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3F4CC4-D8C7-4C8C-808A-36C099B8BFC5}"/>
              </a:ext>
            </a:extLst>
          </p:cNvPr>
          <p:cNvSpPr txBox="1"/>
          <p:nvPr/>
        </p:nvSpPr>
        <p:spPr>
          <a:xfrm>
            <a:off x="3333564" y="2728841"/>
            <a:ext cx="1463927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Mise a l’eau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 Club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vers l’amont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 2 bateaux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59C6186-7E1A-489A-88A3-172ECED351CD}"/>
              </a:ext>
            </a:extLst>
          </p:cNvPr>
          <p:cNvSpPr txBox="1"/>
          <p:nvPr/>
        </p:nvSpPr>
        <p:spPr>
          <a:xfrm>
            <a:off x="6308641" y="4187079"/>
            <a:ext cx="1490664" cy="1200329"/>
          </a:xfrm>
          <a:prstGeom prst="rect">
            <a:avLst/>
          </a:prstGeom>
          <a:solidFill>
            <a:schemeClr val="accent5">
              <a:lumMod val="75000"/>
              <a:alpha val="42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Zone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Échauffement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demi-tour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0777A27-D2A4-4B7F-91EE-D29ED4A1D872}"/>
              </a:ext>
            </a:extLst>
          </p:cNvPr>
          <p:cNvSpPr txBox="1"/>
          <p:nvPr/>
        </p:nvSpPr>
        <p:spPr>
          <a:xfrm>
            <a:off x="6182052" y="1824408"/>
            <a:ext cx="1396729" cy="1477328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Zone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préparation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 départ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 vague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4 bateaux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982CC1F-FE0A-44CF-A553-AF995C9E6846}"/>
              </a:ext>
            </a:extLst>
          </p:cNvPr>
          <p:cNvSpPr txBox="1"/>
          <p:nvPr/>
        </p:nvSpPr>
        <p:spPr>
          <a:xfrm>
            <a:off x="3971620" y="1500281"/>
            <a:ext cx="1408912" cy="923330"/>
          </a:xfrm>
          <a:prstGeom prst="rect">
            <a:avLst/>
          </a:prstGeom>
          <a:solidFill>
            <a:schemeClr val="accent6">
              <a:lumMod val="75000"/>
              <a:alpha val="54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Retour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après arrivée</a:t>
            </a: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98BBA950-A93D-4898-A92C-A3BA7CB9A119}"/>
              </a:ext>
            </a:extLst>
          </p:cNvPr>
          <p:cNvSpPr/>
          <p:nvPr/>
        </p:nvSpPr>
        <p:spPr>
          <a:xfrm>
            <a:off x="4878448" y="2873116"/>
            <a:ext cx="433137" cy="2955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riangle isocèle 12">
            <a:extLst>
              <a:ext uri="{FF2B5EF4-FFF2-40B4-BE49-F238E27FC236}">
                <a16:creationId xmlns:a16="http://schemas.microsoft.com/office/drawing/2014/main" id="{27ECAEA2-B7AE-4DB0-B3D7-0125BA06BF66}"/>
              </a:ext>
            </a:extLst>
          </p:cNvPr>
          <p:cNvSpPr/>
          <p:nvPr/>
        </p:nvSpPr>
        <p:spPr>
          <a:xfrm>
            <a:off x="6304028" y="1242605"/>
            <a:ext cx="184731" cy="174147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lèche : bas 13">
            <a:extLst>
              <a:ext uri="{FF2B5EF4-FFF2-40B4-BE49-F238E27FC236}">
                <a16:creationId xmlns:a16="http://schemas.microsoft.com/office/drawing/2014/main" id="{62E8BD4D-8B69-443F-BC77-8570275501D9}"/>
              </a:ext>
            </a:extLst>
          </p:cNvPr>
          <p:cNvSpPr/>
          <p:nvPr/>
        </p:nvSpPr>
        <p:spPr>
          <a:xfrm>
            <a:off x="5582193" y="3301736"/>
            <a:ext cx="156755" cy="1897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lèche : courbe vers le haut 14">
            <a:extLst>
              <a:ext uri="{FF2B5EF4-FFF2-40B4-BE49-F238E27FC236}">
                <a16:creationId xmlns:a16="http://schemas.microsoft.com/office/drawing/2014/main" id="{2CCEBC69-049F-4FCE-BFC6-FC76E9EDCD04}"/>
              </a:ext>
            </a:extLst>
          </p:cNvPr>
          <p:cNvSpPr/>
          <p:nvPr/>
        </p:nvSpPr>
        <p:spPr>
          <a:xfrm>
            <a:off x="5599011" y="5387408"/>
            <a:ext cx="436029" cy="32557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lèche : haut 15">
            <a:extLst>
              <a:ext uri="{FF2B5EF4-FFF2-40B4-BE49-F238E27FC236}">
                <a16:creationId xmlns:a16="http://schemas.microsoft.com/office/drawing/2014/main" id="{4A8A610C-B151-41CD-8328-652CDADC0662}"/>
              </a:ext>
            </a:extLst>
          </p:cNvPr>
          <p:cNvSpPr/>
          <p:nvPr/>
        </p:nvSpPr>
        <p:spPr>
          <a:xfrm>
            <a:off x="5947452" y="2455713"/>
            <a:ext cx="130194" cy="25751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9ECA72BF-D762-4E59-8890-5AF539F3A9AE}"/>
              </a:ext>
            </a:extLst>
          </p:cNvPr>
          <p:cNvSpPr/>
          <p:nvPr/>
        </p:nvSpPr>
        <p:spPr>
          <a:xfrm rot="600663">
            <a:off x="5665740" y="1366431"/>
            <a:ext cx="155751" cy="176107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8198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Grand écran</PresentationFormat>
  <Paragraphs>46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Print</vt:lpstr>
      <vt:lpstr>Thème Office</vt:lpstr>
      <vt:lpstr>Présentation PowerPoint</vt:lpstr>
      <vt:lpstr>Plan du parcours</vt:lpstr>
      <vt:lpstr>Demi tour en aval de Fontaine le port</vt:lpstr>
      <vt:lpstr>Embarquement/débarquement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Jean-Marie Peirolo</dc:creator>
  <cp:lastModifiedBy>Jean-Marie Peirolo</cp:lastModifiedBy>
  <cp:revision>34</cp:revision>
  <cp:lastPrinted>2020-02-21T19:34:42Z</cp:lastPrinted>
  <dcterms:created xsi:type="dcterms:W3CDTF">2020-01-31T18:26:35Z</dcterms:created>
  <dcterms:modified xsi:type="dcterms:W3CDTF">2024-09-11T11:46:08Z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322998</vt:lpwstr>
  </property>
  <property fmtid="{D5CDD505-2E9C-101B-9397-08002B2CF9AE}" pid="3" name="NXPowerLiteSettings">
    <vt:lpwstr>E700052003A000</vt:lpwstr>
  </property>
  <property fmtid="{D5CDD505-2E9C-101B-9397-08002B2CF9AE}" pid="4" name="NXPowerLiteVersion">
    <vt:lpwstr>D9.1.7</vt:lpwstr>
  </property>
</Properties>
</file>